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1" r:id="rId2"/>
    <p:sldId id="279" r:id="rId3"/>
    <p:sldId id="272" r:id="rId4"/>
    <p:sldId id="273" r:id="rId5"/>
    <p:sldId id="280" r:id="rId6"/>
    <p:sldId id="274" r:id="rId7"/>
    <p:sldId id="275" r:id="rId8"/>
    <p:sldId id="276" r:id="rId9"/>
    <p:sldId id="277" r:id="rId10"/>
    <p:sldId id="278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E3072D7-B737-CE31-F8F5-96780AD920E4}" v="4" dt="2022-08-16T14:36:50.7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9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ragovic Jennifer" userId="S::vragovicj@pcsb.org::b9165a61-365a-4fb1-8af3-83192bf5daa6" providerId="AD" clId="Web-{AE3072D7-B737-CE31-F8F5-96780AD920E4}"/>
    <pc:docChg chg="addSld sldOrd">
      <pc:chgData name="Vragovic Jennifer" userId="S::vragovicj@pcsb.org::b9165a61-365a-4fb1-8af3-83192bf5daa6" providerId="AD" clId="Web-{AE3072D7-B737-CE31-F8F5-96780AD920E4}" dt="2022-08-16T14:36:50.783" v="3"/>
      <pc:docMkLst>
        <pc:docMk/>
      </pc:docMkLst>
      <pc:sldChg chg="add ord">
        <pc:chgData name="Vragovic Jennifer" userId="S::vragovicj@pcsb.org::b9165a61-365a-4fb1-8af3-83192bf5daa6" providerId="AD" clId="Web-{AE3072D7-B737-CE31-F8F5-96780AD920E4}" dt="2022-08-16T14:36:14.251" v="1"/>
        <pc:sldMkLst>
          <pc:docMk/>
          <pc:sldMk cId="4221395448" sldId="279"/>
        </pc:sldMkLst>
      </pc:sldChg>
      <pc:sldChg chg="add ord">
        <pc:chgData name="Vragovic Jennifer" userId="S::vragovicj@pcsb.org::b9165a61-365a-4fb1-8af3-83192bf5daa6" providerId="AD" clId="Web-{AE3072D7-B737-CE31-F8F5-96780AD920E4}" dt="2022-08-16T14:36:50.783" v="3"/>
        <pc:sldMkLst>
          <pc:docMk/>
          <pc:sldMk cId="1431127317" sldId="280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DE2B4F-999A-171C-ABD1-F60295EED9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B4EC9E-A351-B2E5-6EB7-CB071DF740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F9B959-0B40-B529-98F8-14D02EC823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0E870-BF43-45E7-B1C2-99BFFB6F3D55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23001A-B694-03AC-0754-0BCEFB8AB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AD679B-4A19-BE57-2946-827A28709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D5E61-C438-4B6A-BF71-E65CF6930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B46628-D3FE-4FF9-EA4E-2BD9D1AEA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22C368-CAE1-838A-6599-0413142F10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AF18AF-903E-4668-EDFF-1A0D4192FD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0E870-BF43-45E7-B1C2-99BFFB6F3D55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1AF915-CC10-FF78-EA23-A7C64C5C9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057B1-C30E-122F-00A6-76151CD50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D5E61-C438-4B6A-BF71-E65CF6930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675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DE6FF2-B822-19DF-3DDE-F2868A2E97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57CCFB-6324-D1C0-1B88-62BE89E3DE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201884-EC18-571C-0BB9-10E7C0CE0E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0E870-BF43-45E7-B1C2-99BFFB6F3D55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0DBF26-514B-242B-8C9C-A478233E3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7C7171-0BF8-6135-346C-E7542F0E8D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D5E61-C438-4B6A-BF71-E65CF6930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029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0C3FCA-CD77-6279-9A45-DFEDD675B0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F05265-283C-138D-5C7B-D82821A889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657C0A-3ED5-BCF5-D635-E421C0A284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0E870-BF43-45E7-B1C2-99BFFB6F3D55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DF5C7D-78F8-8E52-D4A0-6E29D0CA4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BC9BD4-6961-7057-EF62-766F24AC9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D5E61-C438-4B6A-BF71-E65CF6930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206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C058A-A9C7-7D4A-DD9A-67AE66430B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6F67A6-182C-C61B-09C3-602F26CF93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FB3A76-6B93-3700-7394-E6EDB9845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0E870-BF43-45E7-B1C2-99BFFB6F3D55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D84EC7-B87D-E9D8-EAA5-4B1D00505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888EA3-1ED9-30D2-8F48-78B913E1E4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D5E61-C438-4B6A-BF71-E65CF6930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589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979EAB-3C37-2E71-80C8-9D28528F63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76BB95-15B1-1F86-C6B4-9E37408E2C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7823CC0-E15B-ACE6-F07B-FDC15E3CAC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E2BADC-AFD6-2888-31EC-7791ACB635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0E870-BF43-45E7-B1C2-99BFFB6F3D55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CE011C-3BEF-D742-A0F7-15A6DB87A1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EE1708-884E-68E2-327E-6B182C793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D5E61-C438-4B6A-BF71-E65CF6930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654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938E57-D857-077D-0A0C-D22A931F7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F721B0-E012-5685-2B57-E06C0E8BB2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5B687E-B0F3-3FE5-8047-6924CEF28A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A94BBA6-DA6D-8C5C-A56D-35AF1BE54A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13E819-AED5-E588-C897-27CB56DC27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63E084D-A4E4-7BF1-FD87-39FDA5C776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0E870-BF43-45E7-B1C2-99BFFB6F3D55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7B4BAF8-A05C-0A2C-5371-D1420FE2F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83BE0A5-72EC-893D-3F0F-F5F4CB0A9F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D5E61-C438-4B6A-BF71-E65CF6930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155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68780C-D461-45E7-8BB1-5B6206768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E13D73C-4669-86A0-B93B-FD6CFC654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0E870-BF43-45E7-B1C2-99BFFB6F3D55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72B4D4-360C-6725-67ED-48E451CC9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C05228-6A64-300E-747A-939AF6D8E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D5E61-C438-4B6A-BF71-E65CF6930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418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169D486-BD4B-0F70-7052-735361DD8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0E870-BF43-45E7-B1C2-99BFFB6F3D55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1E995F-189E-8B44-6FCD-8CD98C35A4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077A9A-BC98-8D9A-25BC-410A92F59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D5E61-C438-4B6A-BF71-E65CF6930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043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95B5A7-5806-84D7-F77B-8FB3E7CA4E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9F75E5-1691-A76E-BFF6-72DB2D3540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C1A605-21C1-76AB-CB6B-6D6AEF5FF9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9234B6-1D43-E289-C995-D6CC035848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0E870-BF43-45E7-B1C2-99BFFB6F3D55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E756F4-79BD-4647-CE27-F8D9B81E7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FB3C7B-04A2-72A7-F645-41A614501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D5E61-C438-4B6A-BF71-E65CF6930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590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D9A5A1-FFC9-EC80-3253-AFA5364003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0E1ECD-C4E4-69E1-17BF-72496BE0A2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5BE778-D97E-6295-0569-5A8CC2CA5F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FF7E34-F4E1-CE34-F4F7-3586B565C2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0E870-BF43-45E7-B1C2-99BFFB6F3D55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03F009-452D-5761-B920-30D3508198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62A0A2-CF63-4569-5C4F-BFF8ABFFF1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D5E61-C438-4B6A-BF71-E65CF6930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647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3000"/>
            <a:lum/>
          </a:blip>
          <a:srcRect/>
          <a:stretch>
            <a:fillRect l="59000" t="50000" r="-5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97E4E6-EDE6-237C-2BAE-C349931F8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F48347-212A-684B-022F-357E48FA76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6ECAC1-A964-63EF-F704-DD08D8A10F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30E870-BF43-45E7-B1C2-99BFFB6F3D55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C5279E-AF98-E50D-6603-295431D863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0C2584-7D4C-DA3A-5684-4AE0C77BA2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3D5E61-C438-4B6A-BF71-E65CF6930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425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3236E1-EBD7-CEFC-D8BA-2E4892307B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31272" y="805165"/>
            <a:ext cx="9144000" cy="2387600"/>
          </a:xfrm>
          <a:blipFill dpi="0" rotWithShape="1">
            <a:blip r:embed="rId2">
              <a:alphaModFix amt="24000"/>
            </a:blip>
            <a:srcRect/>
            <a:tile tx="0" ty="0" sx="100000" sy="100000" flip="none" algn="tl"/>
          </a:blipFill>
        </p:spPr>
        <p:txBody>
          <a:bodyPr>
            <a:normAutofit fontScale="90000"/>
          </a:bodyPr>
          <a:lstStyle/>
          <a:p>
            <a:r>
              <a:rPr lang="en-US" sz="8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</a:t>
            </a:r>
            <a:br>
              <a:rPr lang="en-US" sz="8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8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Fall Assembly</a:t>
            </a:r>
          </a:p>
        </p:txBody>
      </p:sp>
    </p:spTree>
    <p:extLst>
      <p:ext uri="{BB962C8B-B14F-4D97-AF65-F5344CB8AC3E}">
        <p14:creationId xmlns:p14="http://schemas.microsoft.com/office/powerpoint/2010/main" val="16879857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01CC60-819F-E2F7-3C63-C311A9AFD4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Returning Your Contract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87B73D-485E-6FF6-11DC-B9B6DEECC2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Take some time to read through the specifics</a:t>
            </a:r>
          </a:p>
          <a:p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Bring home and have a parent sign</a:t>
            </a:r>
          </a:p>
          <a:p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Due back to your AVID teachers by this </a:t>
            </a:r>
            <a:r>
              <a:rPr lang="en-US" sz="4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Friday, August 19</a:t>
            </a:r>
            <a:r>
              <a:rPr lang="en-US" sz="4800" b="1" u="sng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</a:t>
            </a:r>
            <a:r>
              <a:rPr lang="en-US" sz="4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398714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CC3952-0B80-EEC1-473F-C2A229B0C4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Ms. Staten</a:t>
            </a:r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C6CCD4E7-FD3F-2438-2191-FA18EA5D55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1st year as Principal –</a:t>
            </a:r>
            <a:r>
              <a:rPr lang="en-US" sz="4000" i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AP at St. Pete High for the last 5 years</a:t>
            </a:r>
          </a:p>
          <a:p>
            <a:r>
              <a:rPr lang="en-US"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 nephews, 1 niece and a pup</a:t>
            </a:r>
            <a:endParaRPr lang="en-US" sz="4000" i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alibri"/>
            </a:endParaRPr>
          </a:p>
          <a:p>
            <a:r>
              <a:rPr lang="en-US"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Love traveling all over the country with friends, running races with friends, book club, any kind of live sports – we live in the BEST place for this, my job</a:t>
            </a:r>
            <a:endParaRPr lang="en-US" sz="40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alibri"/>
            </a:endParaRPr>
          </a:p>
          <a:p>
            <a:endParaRPr lang="en-US" sz="40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21395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CC3952-0B80-EEC1-473F-C2A229B0C4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Mrs. Dolan</a:t>
            </a:r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C6CCD4E7-FD3F-2438-2191-FA18EA5D55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n-US" sz="40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rd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year as AP – </a:t>
            </a:r>
            <a:r>
              <a:rPr 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last two and half at Dunedin Middle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 children, </a:t>
            </a:r>
            <a:r>
              <a:rPr 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 – 24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grandchild – </a:t>
            </a:r>
            <a:r>
              <a:rPr 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Love kayaking, reading, writing books, hiking in mountains, ziplining, generally being outdoors, puzzles, theater, football, my job</a:t>
            </a:r>
          </a:p>
          <a:p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464218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000C8A-1055-08AD-289E-D2546B84F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You Need Help…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199C14-BA67-2B9A-36C9-CD8CD26D8E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2-114 A – Mrs. Carroll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Email me or Mrs. Carroll and let us know you need us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I’m by the Resource Center or just inside the café at lunch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I’m out at busses before and after school</a:t>
            </a:r>
          </a:p>
        </p:txBody>
      </p:sp>
    </p:spTree>
    <p:extLst>
      <p:ext uri="{BB962C8B-B14F-4D97-AF65-F5344CB8AC3E}">
        <p14:creationId xmlns:p14="http://schemas.microsoft.com/office/powerpoint/2010/main" val="6889375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44B723-66E3-B295-CA0A-F27D0E6C10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4573" y="365125"/>
            <a:ext cx="11413475" cy="1325563"/>
          </a:xfrm>
        </p:spPr>
        <p:txBody>
          <a:bodyPr/>
          <a:lstStyle/>
          <a:p>
            <a:pPr algn="ctr"/>
            <a:r>
              <a:rPr lang="en-US"/>
              <a:t>Largo High </a:t>
            </a:r>
            <a:br>
              <a:rPr lang="en-US"/>
            </a:br>
            <a:r>
              <a:rPr lang="en-US">
                <a:cs typeface="Calibri Light"/>
              </a:rPr>
              <a:t>PACKER PRIDE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A49EE0-D54D-4505-3DDE-DA979DCDBB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304" y="1825625"/>
            <a:ext cx="11666862" cy="494974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320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"/>
              </a:rPr>
              <a:t>Tardies</a:t>
            </a:r>
            <a:r>
              <a:rPr lang="en-US" sz="32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"/>
              </a:rPr>
              <a:t> - Remember these are cumulative, not per period.</a:t>
            </a:r>
          </a:p>
          <a:p>
            <a:pPr lvl="1"/>
            <a:r>
              <a:rPr lang="en-US" sz="2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"/>
              </a:rPr>
              <a:t>- Take a look at your route.  Is there a better doorway to use?</a:t>
            </a:r>
          </a:p>
          <a:p>
            <a:pPr lvl="1"/>
            <a:endParaRPr lang="en-US" sz="28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alibri"/>
            </a:endParaRPr>
          </a:p>
          <a:p>
            <a:r>
              <a:rPr lang="en-US" sz="32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"/>
              </a:rPr>
              <a:t>Dress code – Updated this year</a:t>
            </a:r>
          </a:p>
          <a:p>
            <a:pPr lvl="1"/>
            <a:r>
              <a:rPr lang="en-US" sz="2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"/>
              </a:rPr>
              <a:t>Mid-drift covered, no undergarments visible</a:t>
            </a:r>
          </a:p>
          <a:p>
            <a:pPr lvl="1"/>
            <a:r>
              <a:rPr lang="en-US" sz="2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"/>
              </a:rPr>
              <a:t>Cover from one armpit to the other, shoulders covered</a:t>
            </a:r>
          </a:p>
          <a:p>
            <a:pPr lvl="1"/>
            <a:r>
              <a:rPr lang="en-US" sz="2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"/>
              </a:rPr>
              <a:t>No profanity, sexual, drug, alcohol references</a:t>
            </a:r>
          </a:p>
          <a:p>
            <a:pPr lvl="1"/>
            <a:endParaRPr lang="en-US" sz="28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alibri"/>
            </a:endParaRPr>
          </a:p>
          <a:p>
            <a:r>
              <a:rPr lang="en-US" sz="32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"/>
              </a:rPr>
              <a:t>Attendance Counts! We miss you when you are not here.</a:t>
            </a:r>
          </a:p>
        </p:txBody>
      </p:sp>
    </p:spTree>
    <p:extLst>
      <p:ext uri="{BB962C8B-B14F-4D97-AF65-F5344CB8AC3E}">
        <p14:creationId xmlns:p14="http://schemas.microsoft.com/office/powerpoint/2010/main" val="14311273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44B723-66E3-B295-CA0A-F27D0E6C10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4573" y="365125"/>
            <a:ext cx="11413475" cy="1325563"/>
          </a:xfrm>
        </p:spPr>
        <p:txBody>
          <a:bodyPr/>
          <a:lstStyle/>
          <a:p>
            <a:pPr algn="ctr"/>
            <a:r>
              <a:rPr lang="en-US" dirty="0"/>
              <a:t>Keep Your Eye on the Prize… </a:t>
            </a:r>
            <a:br>
              <a:rPr lang="en-US" dirty="0"/>
            </a:br>
            <a:r>
              <a:rPr lang="en-US" dirty="0"/>
              <a:t>Graduation &amp; Beyond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A49EE0-D54D-4505-3DDE-DA979DCDBB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304" y="1825625"/>
            <a:ext cx="11666862" cy="4949748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Review the graduation requirements form you picked up when you came in and make sure you’re on track!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Test scores – Algebra and Reading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GPA – ExCEL/AVID higher than graduation requirement, lower than most universities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Courses – English and Math every year, 3 science, 3 Social Studies, Art, HOPE, an online course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AP/Dual Enrollment Courses – 1 junior year, 2 senior year, honors every year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Scholar’s Diploma: Chemistry, Algebra 2, 2 years foreign language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Capstone Diploma</a:t>
            </a:r>
          </a:p>
        </p:txBody>
      </p:sp>
    </p:spTree>
    <p:extLst>
      <p:ext uri="{BB962C8B-B14F-4D97-AF65-F5344CB8AC3E}">
        <p14:creationId xmlns:p14="http://schemas.microsoft.com/office/powerpoint/2010/main" val="14002667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8FDAC5-B3DF-0FAC-7D97-2D967203B3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834690"/>
          </a:xfrm>
        </p:spPr>
        <p:txBody>
          <a:bodyPr/>
          <a:lstStyle/>
          <a:p>
            <a:r>
              <a:rPr lang="en-US" dirty="0"/>
              <a:t>Save the 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2FCB7D-5EAB-9770-A8BA-DD357CFA58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7446" y="854133"/>
            <a:ext cx="9155017" cy="602330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Foundations: </a:t>
            </a:r>
          </a:p>
          <a:p>
            <a:pPr lvl="1"/>
            <a:r>
              <a:rPr lang="en-US" dirty="0"/>
              <a:t>Half-day rotations next Tuesday &amp; Wednesday (Aug 23</a:t>
            </a:r>
            <a:r>
              <a:rPr lang="en-US" baseline="30000" dirty="0"/>
              <a:t>rd</a:t>
            </a:r>
            <a:r>
              <a:rPr lang="en-US" dirty="0"/>
              <a:t> &amp; 24</a:t>
            </a:r>
            <a:r>
              <a:rPr lang="en-US" baseline="30000" dirty="0"/>
              <a:t>th</a:t>
            </a:r>
            <a:r>
              <a:rPr lang="en-US" dirty="0"/>
              <a:t>)</a:t>
            </a:r>
          </a:p>
          <a:p>
            <a:r>
              <a:rPr lang="en-US" dirty="0"/>
              <a:t>Quarter 1 Ends: October 14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  <a:p>
            <a:r>
              <a:rPr lang="en-US" dirty="0"/>
              <a:t>Fall Shadowing:</a:t>
            </a:r>
          </a:p>
          <a:p>
            <a:pPr lvl="1"/>
            <a:r>
              <a:rPr lang="en-US" dirty="0"/>
              <a:t>9</a:t>
            </a:r>
            <a:r>
              <a:rPr lang="en-US" baseline="30000" dirty="0"/>
              <a:t>th</a:t>
            </a:r>
            <a:r>
              <a:rPr lang="en-US" dirty="0"/>
              <a:t> &amp; 10</a:t>
            </a:r>
            <a:r>
              <a:rPr lang="en-US" baseline="30000" dirty="0"/>
              <a:t>th</a:t>
            </a:r>
            <a:r>
              <a:rPr lang="en-US" dirty="0"/>
              <a:t> : October 21</a:t>
            </a:r>
            <a:r>
              <a:rPr lang="en-US" baseline="30000" dirty="0"/>
              <a:t>st</a:t>
            </a:r>
            <a:endParaRPr lang="en-US" dirty="0"/>
          </a:p>
          <a:p>
            <a:pPr lvl="1"/>
            <a:r>
              <a:rPr lang="en-US" dirty="0"/>
              <a:t>11</a:t>
            </a:r>
            <a:r>
              <a:rPr lang="en-US" baseline="30000" dirty="0"/>
              <a:t>th</a:t>
            </a:r>
            <a:r>
              <a:rPr lang="en-US" dirty="0"/>
              <a:t> &amp; 12</a:t>
            </a:r>
            <a:r>
              <a:rPr lang="en-US" baseline="30000" dirty="0"/>
              <a:t>th</a:t>
            </a:r>
            <a:r>
              <a:rPr lang="en-US" dirty="0"/>
              <a:t> October 28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  <a:p>
            <a:r>
              <a:rPr lang="en-US" dirty="0"/>
              <a:t>Semester 1 Exam Week: December 19</a:t>
            </a:r>
            <a:r>
              <a:rPr lang="en-US" baseline="30000" dirty="0"/>
              <a:t>th</a:t>
            </a:r>
            <a:r>
              <a:rPr lang="en-US" dirty="0"/>
              <a:t> – 22</a:t>
            </a:r>
            <a:r>
              <a:rPr lang="en-US" baseline="30000" dirty="0"/>
              <a:t>nd</a:t>
            </a:r>
            <a:r>
              <a:rPr lang="en-US" dirty="0"/>
              <a:t> </a:t>
            </a:r>
          </a:p>
          <a:p>
            <a:r>
              <a:rPr lang="en-US" dirty="0"/>
              <a:t>Spring Shadowing:</a:t>
            </a:r>
          </a:p>
          <a:p>
            <a:pPr lvl="1"/>
            <a:r>
              <a:rPr lang="en-US" dirty="0"/>
              <a:t>11</a:t>
            </a:r>
            <a:r>
              <a:rPr lang="en-US" baseline="30000" dirty="0"/>
              <a:t>th</a:t>
            </a:r>
            <a:r>
              <a:rPr lang="en-US" dirty="0"/>
              <a:t> &amp; 12</a:t>
            </a:r>
            <a:r>
              <a:rPr lang="en-US" baseline="30000" dirty="0"/>
              <a:t>th</a:t>
            </a:r>
            <a:r>
              <a:rPr lang="en-US" dirty="0"/>
              <a:t> : January 20</a:t>
            </a:r>
            <a:r>
              <a:rPr lang="en-US" baseline="30000" dirty="0"/>
              <a:t>th</a:t>
            </a:r>
            <a:endParaRPr lang="en-US" dirty="0"/>
          </a:p>
          <a:p>
            <a:pPr lvl="1"/>
            <a:r>
              <a:rPr lang="en-US" dirty="0"/>
              <a:t>9</a:t>
            </a:r>
            <a:r>
              <a:rPr lang="en-US" baseline="30000" dirty="0"/>
              <a:t>th</a:t>
            </a:r>
            <a:r>
              <a:rPr lang="en-US" dirty="0"/>
              <a:t> &amp; 10</a:t>
            </a:r>
            <a:r>
              <a:rPr lang="en-US" baseline="30000" dirty="0"/>
              <a:t>th</a:t>
            </a:r>
            <a:r>
              <a:rPr lang="en-US" dirty="0"/>
              <a:t> : January 27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  <a:p>
            <a:r>
              <a:rPr lang="en-US" dirty="0"/>
              <a:t>ExCEL Project:</a:t>
            </a:r>
          </a:p>
          <a:p>
            <a:pPr lvl="1"/>
            <a:r>
              <a:rPr lang="en-US" dirty="0"/>
              <a:t>February 8</a:t>
            </a:r>
            <a:r>
              <a:rPr lang="en-US" baseline="30000" dirty="0"/>
              <a:t>th</a:t>
            </a:r>
            <a:r>
              <a:rPr lang="en-US" dirty="0"/>
              <a:t> : 2</a:t>
            </a:r>
            <a:r>
              <a:rPr lang="en-US" baseline="30000" dirty="0"/>
              <a:t>nd</a:t>
            </a:r>
            <a:r>
              <a:rPr lang="en-US" dirty="0"/>
              <a:t> – 4</a:t>
            </a:r>
            <a:r>
              <a:rPr lang="en-US" baseline="30000" dirty="0"/>
              <a:t>th</a:t>
            </a:r>
            <a:endParaRPr lang="en-US" dirty="0"/>
          </a:p>
          <a:p>
            <a:pPr lvl="1"/>
            <a:r>
              <a:rPr lang="en-US" dirty="0"/>
              <a:t>February 15</a:t>
            </a:r>
            <a:r>
              <a:rPr lang="en-US" baseline="30000" dirty="0"/>
              <a:t>th</a:t>
            </a:r>
            <a:r>
              <a:rPr lang="en-US" dirty="0"/>
              <a:t> : 5</a:t>
            </a:r>
            <a:r>
              <a:rPr lang="en-US" baseline="30000" dirty="0"/>
              <a:t>th</a:t>
            </a:r>
            <a:r>
              <a:rPr lang="en-US" dirty="0"/>
              <a:t> – 7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February 22</a:t>
            </a:r>
            <a:r>
              <a:rPr lang="en-US" baseline="30000" dirty="0"/>
              <a:t>nd</a:t>
            </a:r>
            <a:r>
              <a:rPr lang="en-US" dirty="0"/>
              <a:t>: 2</a:t>
            </a:r>
            <a:r>
              <a:rPr lang="en-US" baseline="30000" dirty="0"/>
              <a:t>nd</a:t>
            </a:r>
            <a:r>
              <a:rPr lang="en-US" dirty="0"/>
              <a:t> – 4</a:t>
            </a:r>
            <a:r>
              <a:rPr lang="en-US" baseline="30000" dirty="0"/>
              <a:t>th</a:t>
            </a:r>
            <a:endParaRPr lang="en-US" dirty="0"/>
          </a:p>
          <a:p>
            <a:pPr lvl="1"/>
            <a:r>
              <a:rPr lang="en-US" dirty="0"/>
              <a:t>March 3</a:t>
            </a:r>
            <a:r>
              <a:rPr lang="en-US" baseline="30000" dirty="0"/>
              <a:t>rd</a:t>
            </a:r>
            <a:r>
              <a:rPr lang="en-US" dirty="0"/>
              <a:t> : Project Day!</a:t>
            </a:r>
          </a:p>
          <a:p>
            <a:pPr lvl="1"/>
            <a:r>
              <a:rPr lang="en-US" dirty="0"/>
              <a:t>March 10</a:t>
            </a:r>
            <a:r>
              <a:rPr lang="en-US" baseline="30000" dirty="0"/>
              <a:t>th</a:t>
            </a:r>
            <a:r>
              <a:rPr lang="en-US" dirty="0"/>
              <a:t>: Field Trip Day!!</a:t>
            </a:r>
          </a:p>
          <a:p>
            <a:r>
              <a:rPr lang="en-US" dirty="0"/>
              <a:t>Quarter 3 Ends: March 10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323793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31AEE-3001-95B2-B479-9F89F3771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DAP Contracts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D97C7B-9CEE-4924-9D47-94970C4C54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Required every year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You’re part of something special, and are held to something higher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Sets you up for good habits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Maintains the reputation of the program: </a:t>
            </a:r>
            <a:r>
              <a:rPr 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family environment that supports students towards success</a:t>
            </a:r>
          </a:p>
          <a:p>
            <a:pPr marL="0" indent="0">
              <a:buNone/>
            </a:pP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327610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B4D65E-C6F2-8FFB-0BF9-7E99185BE4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7014" y="-257167"/>
            <a:ext cx="10515600" cy="1325563"/>
          </a:xfrm>
        </p:spPr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Contract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B1BF5-EAD6-28FE-10D4-698C004ACE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66309"/>
            <a:ext cx="12192000" cy="5873435"/>
          </a:xfrm>
        </p:spPr>
        <p:txBody>
          <a:bodyPr>
            <a:normAutofit fontScale="92500"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side you sign is the required contract for all DAP’s in the county</a:t>
            </a:r>
          </a:p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other side outlines specifics of how we will be using it to support you here in ExCEL</a:t>
            </a:r>
          </a:p>
          <a:p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Academics:</a:t>
            </a:r>
          </a:p>
          <a:p>
            <a:pPr lvl="1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Maintaining your GPA makes academics a priority</a:t>
            </a:r>
          </a:p>
          <a:p>
            <a:pPr lvl="1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Support – if you are struggling, seek help!</a:t>
            </a:r>
          </a:p>
          <a:p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Behavior: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you act affects more than just you.</a:t>
            </a:r>
          </a:p>
          <a:p>
            <a:pPr lvl="1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Support – frequent parent contact and points sheets to help you stay on track</a:t>
            </a:r>
          </a:p>
          <a:p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Attendance:</a:t>
            </a:r>
          </a:p>
          <a:p>
            <a:pPr lvl="1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cannot learn if you’re not here and catching up is hard.</a:t>
            </a:r>
          </a:p>
          <a:p>
            <a:pPr lvl="1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Support – developing a plan with you and your family to overcome your specific challenges</a:t>
            </a:r>
          </a:p>
          <a:p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 Program Requirements:</a:t>
            </a:r>
          </a:p>
          <a:p>
            <a:pPr lvl="1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These are part what make our program unique and help you find your own path</a:t>
            </a:r>
          </a:p>
          <a:p>
            <a:pPr lvl="1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Support – opportunities to make up missed experiences in a timely manner</a:t>
            </a:r>
          </a:p>
        </p:txBody>
      </p:sp>
    </p:spTree>
    <p:extLst>
      <p:ext uri="{BB962C8B-B14F-4D97-AF65-F5344CB8AC3E}">
        <p14:creationId xmlns:p14="http://schemas.microsoft.com/office/powerpoint/2010/main" val="292620116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509</Words>
  <Application>Microsoft Office PowerPoint</Application>
  <PresentationFormat>Widescreen</PresentationFormat>
  <Paragraphs>61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1_Office Theme</vt:lpstr>
      <vt:lpstr>ExCEL Fall Assembly</vt:lpstr>
      <vt:lpstr>Ms. Staten</vt:lpstr>
      <vt:lpstr>Mrs. Dolan</vt:lpstr>
      <vt:lpstr>When You Need Help…</vt:lpstr>
      <vt:lpstr>Largo High  PACKER PRIDE</vt:lpstr>
      <vt:lpstr>Keep Your Eye on the Prize…  Graduation &amp; Beyond</vt:lpstr>
      <vt:lpstr>Save the Dates</vt:lpstr>
      <vt:lpstr>DAP Contracts</vt:lpstr>
      <vt:lpstr>The Contract</vt:lpstr>
      <vt:lpstr>Returning Your Contract</vt:lpstr>
    </vt:vector>
  </TitlesOfParts>
  <Company>Pinellas County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ExCEL Fall Assembly</dc:title>
  <dc:creator>Dolan Diana</dc:creator>
  <cp:lastModifiedBy>Dolan Diana</cp:lastModifiedBy>
  <cp:revision>5</cp:revision>
  <dcterms:created xsi:type="dcterms:W3CDTF">2022-08-16T13:43:20Z</dcterms:created>
  <dcterms:modified xsi:type="dcterms:W3CDTF">2022-08-16T14:36:52Z</dcterms:modified>
</cp:coreProperties>
</file>